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the Validation of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5288</TotalTime>
  <Words>1942</Words>
  <Application>Microsoft Office PowerPoint</Application>
  <PresentationFormat>Widescreen</PresentationFormat>
  <Paragraphs>458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197</cp:revision>
  <dcterms:created xsi:type="dcterms:W3CDTF">2022-03-28T18:43:16Z</dcterms:created>
  <dcterms:modified xsi:type="dcterms:W3CDTF">2022-09-07T07:21:48Z</dcterms:modified>
</cp:coreProperties>
</file>